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5"/>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65" r:id="rId38"/>
    <p:sldId id="366" r:id="rId39"/>
    <p:sldId id="368" r:id="rId40"/>
    <p:sldId id="325" r:id="rId41"/>
    <p:sldId id="369" r:id="rId42"/>
    <p:sldId id="339" r:id="rId43"/>
    <p:sldId id="340" r:id="rId44"/>
    <p:sldId id="343" r:id="rId45"/>
    <p:sldId id="370" r:id="rId46"/>
    <p:sldId id="371" r:id="rId47"/>
    <p:sldId id="320" r:id="rId48"/>
    <p:sldId id="373" r:id="rId49"/>
    <p:sldId id="311" r:id="rId50"/>
    <p:sldId id="374" r:id="rId51"/>
    <p:sldId id="375" r:id="rId52"/>
    <p:sldId id="372" r:id="rId53"/>
    <p:sldId id="314" r:id="rId54"/>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65"/>
            <p14:sldId id="366"/>
            <p14:sldId id="368"/>
            <p14:sldId id="325"/>
            <p14:sldId id="369"/>
            <p14:sldId id="339"/>
            <p14:sldId id="340"/>
            <p14:sldId id="343"/>
            <p14:sldId id="370"/>
            <p14:sldId id="371"/>
            <p14:sldId id="320"/>
            <p14:sldId id="373"/>
            <p14:sldId id="311"/>
            <p14:sldId id="374"/>
            <p14:sldId id="375"/>
            <p14:sldId id="372"/>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025249"/>
    <a:srgbClr val="41719C"/>
    <a:srgbClr val="D4EBE9"/>
    <a:srgbClr val="C14026"/>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81"/>
    <p:restoredTop sz="85152" autoAdjust="0"/>
  </p:normalViewPr>
  <p:slideViewPr>
    <p:cSldViewPr snapToGrid="0" snapToObjects="1">
      <p:cViewPr>
        <p:scale>
          <a:sx n="99" d="100"/>
          <a:sy n="99" d="100"/>
        </p:scale>
        <p:origin x="2240"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31.08.17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893492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tif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920632" y="4351446"/>
            <a:ext cx="2694904"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r>
              <a:rPr lang="de-DE" sz="2400" b="1" dirty="0" smtClean="0">
                <a:solidFill>
                  <a:srgbClr val="41719C"/>
                </a:solidFill>
                <a:latin typeface="Source Sans Pro" charset="0"/>
                <a:ea typeface="Source Sans Pro" charset="0"/>
                <a:cs typeface="Source Sans Pro" charset="0"/>
              </a:rPr>
              <a:t>Trainings 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err="1" smtClean="0">
                <a:solidFill>
                  <a:srgbClr val="36544F"/>
                </a:solidFill>
              </a:rPr>
              <a:t>httpS</a:t>
            </a:r>
            <a:r>
              <a:rPr lang="de-DE" spc="100" dirty="0" smtClean="0">
                <a:solidFill>
                  <a:srgbClr val="36544F"/>
                </a:solidFill>
              </a:rPr>
              <a:t>://react-buch.de | </a:t>
            </a:r>
            <a:r>
              <a:rPr lang="de-DE" spc="100" dirty="0" err="1" smtClean="0">
                <a:solidFill>
                  <a:srgbClr val="36544F"/>
                </a:solidFill>
              </a:rPr>
              <a:t>httpS</a:t>
            </a:r>
            <a:r>
              <a:rPr lang="de-DE" spc="100" dirty="0" smtClean="0">
                <a:solidFill>
                  <a:srgbClr val="36544F"/>
                </a:solidFill>
              </a:rPr>
              <a:t>://react-workshop.de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rmAutofit fontScale="90000"/>
          </a:bodyPr>
          <a:lstStyle/>
          <a:p>
            <a:r>
              <a:rPr lang="de-DE" dirty="0" smtClean="0"/>
              <a:t>Anwendungen</a:t>
            </a:r>
            <a:br>
              <a:rPr lang="de-DE" dirty="0" smtClean="0"/>
            </a:br>
            <a:r>
              <a:rPr lang="de-DE" dirty="0"/>
              <a:t/>
            </a:r>
            <a:br>
              <a:rPr lang="de-DE" dirty="0"/>
            </a:br>
            <a:r>
              <a:rPr lang="de-DE" dirty="0" smtClean="0"/>
              <a:t/>
            </a:r>
            <a:br>
              <a:rPr lang="de-DE" dirty="0" smtClean="0"/>
            </a:br>
            <a:r>
              <a:rPr lang="de-DE" dirty="0" smtClean="0"/>
              <a:t>&amp;</a:t>
            </a:r>
            <a:br>
              <a:rPr lang="de-DE" dirty="0" smtClean="0"/>
            </a:br>
            <a:r>
              <a:rPr lang="de-DE" dirty="0"/>
              <a:t/>
            </a:r>
            <a:br>
              <a:rPr lang="de-DE" dirty="0"/>
            </a:br>
            <a:r>
              <a:rPr lang="de-DE" dirty="0" smtClean="0"/>
              <a:t/>
            </a:r>
            <a:br>
              <a:rPr lang="de-DE" dirty="0" smtClean="0"/>
            </a:br>
            <a:r>
              <a:rPr lang="de-DE" dirty="0" smtClean="0"/>
              <a:t>Komponentenhierarchien</a:t>
            </a:r>
            <a:endParaRPr lang="de-DE"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rgbClr val="FF0000"/>
                </a:solidFill>
              </a:rPr>
              <a:t>TODO: SMART UND DUMB COMPONENTS</a:t>
            </a:r>
            <a:endParaRPr lang="de-DE" dirty="0">
              <a:solidFill>
                <a:srgbClr val="FF0000"/>
              </a:solidFill>
            </a:endParaRPr>
          </a:p>
        </p:txBody>
      </p:sp>
      <p:sp>
        <p:nvSpPr>
          <p:cNvPr id="9" name="Textfeld 8"/>
          <p:cNvSpPr txBox="1"/>
          <p:nvPr/>
        </p:nvSpPr>
        <p:spPr>
          <a:xfrm>
            <a:off x="203200" y="548190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wird aus den Komponenten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2070361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03200" y="548190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wird aus den Komponenten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 </a:t>
            </a:r>
            <a:r>
              <a:rPr lang="de-DE" dirty="0" smtClean="0">
                <a:solidFill>
                  <a:srgbClr val="FF0000"/>
                </a:solidFill>
              </a:rPr>
              <a:t>RAUS?</a:t>
            </a:r>
            <a:endParaRPr lang="de-DE" dirty="0">
              <a:solidFill>
                <a:srgbClr val="FF0000"/>
              </a:solidFill>
            </a:endParaRPr>
          </a:p>
        </p:txBody>
      </p:sp>
      <p:pic>
        <p:nvPicPr>
          <p:cNvPr id="11" name="Bild 10"/>
          <p:cNvPicPr>
            <a:picLocks noChangeAspect="1"/>
          </p:cNvPicPr>
          <p:nvPr/>
        </p:nvPicPr>
        <p:blipFill>
          <a:blip r:embed="rId3"/>
          <a:stretch>
            <a:fillRect/>
          </a:stretch>
        </p:blipFill>
        <p:spPr>
          <a:xfrm>
            <a:off x="364552" y="1280523"/>
            <a:ext cx="1756751" cy="795867"/>
          </a:xfrm>
          <a:prstGeom prst="rect">
            <a:avLst/>
          </a:prstGeom>
          <a:ln w="25400" cmpd="sng">
            <a:solidFill>
              <a:srgbClr val="6B8CAB"/>
            </a:solidFill>
            <a:miter lim="800000"/>
          </a:ln>
          <a:effectLst/>
        </p:spPr>
      </p:pic>
      <p:sp>
        <p:nvSpPr>
          <p:cNvPr id="12" name="Textfeld 11"/>
          <p:cNvSpPr txBox="1"/>
          <p:nvPr/>
        </p:nvSpPr>
        <p:spPr>
          <a:xfrm>
            <a:off x="2480417" y="14929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nvGrpSpPr>
          <p:cNvPr id="27" name="Gruppierung 26"/>
          <p:cNvGrpSpPr/>
          <p:nvPr/>
        </p:nvGrpSpPr>
        <p:grpSpPr>
          <a:xfrm>
            <a:off x="661525" y="5138388"/>
            <a:ext cx="8773624" cy="856346"/>
            <a:chOff x="674003" y="4043684"/>
            <a:chExt cx="8773624" cy="856346"/>
          </a:xfrm>
        </p:grpSpPr>
        <p:sp>
          <p:nvSpPr>
            <p:cNvPr id="14" name="Textfeld 13"/>
            <p:cNvSpPr txBox="1"/>
            <p:nvPr/>
          </p:nvSpPr>
          <p:spPr>
            <a:xfrm>
              <a:off x="5914370" y="4333219"/>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8356908" y="4043684"/>
              <a:ext cx="1090719" cy="806237"/>
              <a:chOff x="843353" y="3996267"/>
              <a:chExt cx="1090719" cy="806237"/>
            </a:xfrm>
          </p:grpSpPr>
          <p:pic>
            <p:nvPicPr>
              <p:cNvPr id="16" name="Bild 15"/>
              <p:cNvPicPr>
                <a:picLocks noChangeAspect="1"/>
              </p:cNvPicPr>
              <p:nvPr/>
            </p:nvPicPr>
            <p:blipFill>
              <a:blip r:embed="rId4"/>
              <a:stretch>
                <a:fillRect/>
              </a:stretch>
            </p:blipFill>
            <p:spPr>
              <a:xfrm>
                <a:off x="843353" y="4199466"/>
                <a:ext cx="372086" cy="603037"/>
              </a:xfrm>
              <a:prstGeom prst="rect">
                <a:avLst/>
              </a:prstGeom>
            </p:spPr>
          </p:pic>
          <p:pic>
            <p:nvPicPr>
              <p:cNvPr id="17" name="Bild 16"/>
              <p:cNvPicPr>
                <a:picLocks noChangeAspect="1"/>
              </p:cNvPicPr>
              <p:nvPr/>
            </p:nvPicPr>
            <p:blipFill>
              <a:blip r:embed="rId5"/>
              <a:stretch>
                <a:fillRect/>
              </a:stretch>
            </p:blipFill>
            <p:spPr>
              <a:xfrm>
                <a:off x="1295801" y="3996267"/>
                <a:ext cx="638271" cy="806237"/>
              </a:xfrm>
              <a:prstGeom prst="rect">
                <a:avLst/>
              </a:prstGeom>
            </p:spPr>
          </p:pic>
          <p:pic>
            <p:nvPicPr>
              <p:cNvPr id="18" name="Bild 17"/>
              <p:cNvPicPr>
                <a:picLocks noChangeAspect="1"/>
              </p:cNvPicPr>
              <p:nvPr/>
            </p:nvPicPr>
            <p:blipFill>
              <a:blip r:embed="rId6"/>
              <a:stretch>
                <a:fillRect/>
              </a:stretch>
            </p:blipFill>
            <p:spPr>
              <a:xfrm flipH="1">
                <a:off x="1413881" y="4278992"/>
                <a:ext cx="418592" cy="372413"/>
              </a:xfrm>
              <a:prstGeom prst="rect">
                <a:avLst/>
              </a:prstGeom>
            </p:spPr>
          </p:pic>
        </p:grpSp>
        <p:pic>
          <p:nvPicPr>
            <p:cNvPr id="4" name="Grafik 2"/>
            <p:cNvPicPr>
              <a:picLocks noChangeAspect="1"/>
            </p:cNvPicPr>
            <p:nvPr/>
          </p:nvPicPr>
          <p:blipFill rotWithShape="1">
            <a:blip r:embed="rId7">
              <a:extLst>
                <a:ext uri="{28A0092B-C50C-407E-A947-70E740481C1C}">
                  <a14:useLocalDpi xmlns:a14="http://schemas.microsoft.com/office/drawing/2010/main" val="0"/>
                </a:ext>
              </a:extLst>
            </a:blip>
            <a:srcRect l="23276" r="23536" b="30256"/>
            <a:stretch/>
          </p:blipFill>
          <p:spPr>
            <a:xfrm>
              <a:off x="674003" y="4265820"/>
              <a:ext cx="1137847" cy="634210"/>
            </a:xfrm>
            <a:prstGeom prst="rect">
              <a:avLst/>
            </a:prstGeom>
          </p:spPr>
        </p:pic>
        <p:sp>
          <p:nvSpPr>
            <p:cNvPr id="6" name="Textfeld 5"/>
            <p:cNvSpPr txBox="1"/>
            <p:nvPr/>
          </p:nvSpPr>
          <p:spPr>
            <a:xfrm>
              <a:off x="2480417" y="4338726"/>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sp>
        <p:nvSpPr>
          <p:cNvPr id="5" name="Textfeld 4"/>
          <p:cNvSpPr txBox="1"/>
          <p:nvPr/>
        </p:nvSpPr>
        <p:spPr>
          <a:xfrm>
            <a:off x="5914370" y="1448903"/>
            <a:ext cx="1986442"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TypeScript</a:t>
            </a:r>
            <a:r>
              <a:rPr lang="de-DE" b="1" dirty="0" smtClean="0">
                <a:solidFill>
                  <a:srgbClr val="025249"/>
                </a:solidFill>
                <a:latin typeface="Source Sans Pro Semibold" charset="0"/>
                <a:ea typeface="Source Sans Pro Semibold" charset="0"/>
                <a:cs typeface="Source Sans Pro Semibold" charset="0"/>
              </a:rPr>
              <a:t> &amp; Flow</a:t>
            </a:r>
            <a:endParaRPr lang="de-DE" b="1" dirty="0">
              <a:solidFill>
                <a:srgbClr val="025249"/>
              </a:solidFill>
              <a:latin typeface="Source Sans Pro Semibold" charset="0"/>
              <a:ea typeface="Source Sans Pro Semibold" charset="0"/>
              <a:cs typeface="Source Sans Pro Semibold" charset="0"/>
            </a:endParaRPr>
          </a:p>
        </p:txBody>
      </p:sp>
      <p:grpSp>
        <p:nvGrpSpPr>
          <p:cNvPr id="28" name="Gruppierung 27"/>
          <p:cNvGrpSpPr/>
          <p:nvPr/>
        </p:nvGrpSpPr>
        <p:grpSpPr>
          <a:xfrm>
            <a:off x="661525" y="3399316"/>
            <a:ext cx="8591658" cy="535332"/>
            <a:chOff x="661525" y="2789896"/>
            <a:chExt cx="8591658" cy="535332"/>
          </a:xfrm>
        </p:grpSpPr>
        <p:sp>
          <p:nvSpPr>
            <p:cNvPr id="20" name="Textfeld 19"/>
            <p:cNvSpPr txBox="1"/>
            <p:nvPr/>
          </p:nvSpPr>
          <p:spPr>
            <a:xfrm>
              <a:off x="5914370" y="2859938"/>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8"/>
            <a:stretch>
              <a:fillRect/>
            </a:stretch>
          </p:blipFill>
          <p:spPr>
            <a:xfrm>
              <a:off x="8356908" y="2789896"/>
              <a:ext cx="896275" cy="535332"/>
            </a:xfrm>
            <a:prstGeom prst="rect">
              <a:avLst/>
            </a:prstGeom>
          </p:spPr>
        </p:pic>
        <p:sp>
          <p:nvSpPr>
            <p:cNvPr id="13" name="Textfeld 12"/>
            <p:cNvSpPr txBox="1"/>
            <p:nvPr/>
          </p:nvSpPr>
          <p:spPr>
            <a:xfrm>
              <a:off x="2480417" y="2872896"/>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9"/>
            <a:stretch>
              <a:fillRect/>
            </a:stretch>
          </p:blipFill>
          <p:spPr>
            <a:xfrm>
              <a:off x="661525" y="2872896"/>
              <a:ext cx="928606" cy="369332"/>
            </a:xfrm>
            <a:prstGeom prst="rect">
              <a:avLst/>
            </a:prstGeom>
          </p:spPr>
        </p:pic>
      </p:grpSp>
      <p:pic>
        <p:nvPicPr>
          <p:cNvPr id="29" name="Bild 28"/>
          <p:cNvPicPr>
            <a:picLocks noChangeAspect="1"/>
          </p:cNvPicPr>
          <p:nvPr/>
        </p:nvPicPr>
        <p:blipFill>
          <a:blip r:embed="rId10"/>
          <a:stretch>
            <a:fillRect/>
          </a:stretch>
        </p:blipFill>
        <p:spPr>
          <a:xfrm>
            <a:off x="8461264" y="1378317"/>
            <a:ext cx="510504" cy="510504"/>
          </a:xfrm>
          <a:prstGeom prst="rect">
            <a:avLst/>
          </a:prstGeom>
        </p:spPr>
      </p:pic>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I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Wie schreibe ich typen hin?</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II - </a:t>
            </a:r>
            <a:r>
              <a:rPr lang="de-DE" dirty="0" err="1" smtClean="0"/>
              <a:t>Types</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 </a:t>
            </a:r>
            <a:r>
              <a:rPr lang="de-DE" sz="2400" b="1" dirty="0" err="1" smtClean="0">
                <a:solidFill>
                  <a:srgbClr val="EF7D1D"/>
                </a:solidFill>
                <a:latin typeface="Source Sans Pro" charset="0"/>
                <a:ea typeface="Source Sans Pro" charset="0"/>
                <a:cs typeface="Source Sans Pro" charset="0"/>
              </a:rPr>
              <a:t>and</a:t>
            </a:r>
            <a:r>
              <a:rPr lang="de-DE" sz="2400" b="1" dirty="0" smtClean="0">
                <a:solidFill>
                  <a:srgbClr val="EF7D1D"/>
                </a:solidFill>
                <a:latin typeface="Source Sans Pro" charset="0"/>
                <a:ea typeface="Source Sans Pro" charset="0"/>
                <a:cs typeface="Source Sans Pro" charset="0"/>
              </a:rPr>
              <a:t> </a:t>
            </a:r>
            <a:r>
              <a:rPr lang="de-DE" sz="2400" b="1" dirty="0" err="1" smtClean="0">
                <a:solidFill>
                  <a:srgbClr val="EF7D1D"/>
                </a:solidFill>
                <a:latin typeface="Source Sans Pro" charset="0"/>
                <a:ea typeface="Source Sans Pro" charset="0"/>
                <a:cs typeface="Source Sans Pro" charset="0"/>
              </a:rPr>
              <a:t>interface</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89442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Getyptes </a:t>
            </a:r>
            <a:r>
              <a:rPr lang="de-DE" dirty="0" err="1" smtClean="0"/>
              <a:t>React</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und State</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259884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842635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3099</Words>
  <Application>Microsoft Macintosh PowerPoint</Application>
  <PresentationFormat>A4-Papier (210x297 mm)</PresentationFormat>
  <Paragraphs>531</Paragraphs>
  <Slides>53</Slides>
  <Notes>38</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53</vt:i4>
      </vt:variant>
    </vt:vector>
  </HeadingPairs>
  <TitlesOfParts>
    <vt:vector size="63"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Office-Design</vt:lpstr>
      <vt:lpstr>BED-CON BERLIN | SEPTEMBER 2017    </vt:lpstr>
      <vt:lpstr>@nilshartmann</vt:lpstr>
      <vt:lpstr>httpS://react-buch.de | httpS://react-workshop.de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Anwendungen   &amp;   Komponentenhierarchien</vt:lpstr>
      <vt:lpstr>Komponentenhierarchien</vt:lpstr>
      <vt:lpstr>Kommunikation zwischen Komponenten</vt:lpstr>
      <vt:lpstr>Kommunikation: Properties</vt:lpstr>
      <vt:lpstr>Kommunikation: Events</vt:lpstr>
      <vt:lpstr>TODO: SMART UND DUMB COMPONENTS</vt:lpstr>
      <vt:lpstr>Externes State-Management</vt:lpstr>
      <vt:lpstr>Ökosystem RAUS?</vt:lpstr>
      <vt:lpstr>http://www.typescriptlang.org/</vt:lpstr>
      <vt:lpstr>Typescript I - Syntax</vt:lpstr>
      <vt:lpstr>Typescript II - Types</vt:lpstr>
      <vt:lpstr>Getyptes React</vt:lpstr>
      <vt:lpstr>Zusammenfassung</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230</cp:revision>
  <cp:lastPrinted>2016-09-28T15:33:57Z</cp:lastPrinted>
  <dcterms:created xsi:type="dcterms:W3CDTF">2016-03-28T15:59:53Z</dcterms:created>
  <dcterms:modified xsi:type="dcterms:W3CDTF">2017-08-31T21:01:42Z</dcterms:modified>
</cp:coreProperties>
</file>